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76" d="100"/>
          <a:sy n="76" d="100"/>
        </p:scale>
        <p:origin x="-112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4986-9D39-4B38-937E-2EBBBE8CE89B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AC2A6-9901-4F7F-9170-0A9D9C9CD6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132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AC2A6-9901-4F7F-9170-0A9D9C9CD69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30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9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53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613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9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76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18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62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35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30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9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4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79A70-DCA5-4F64-9803-E38EAC28D639}" type="datetimeFigureOut">
              <a:rPr lang="en-GB" smtClean="0"/>
              <a:t>16/06/15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67FD-A1E3-4BF9-AB48-3F997C95D5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75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8164690" cy="453650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DESIGN BRIEF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You have been asked to design and make a decorative wooden box to store small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items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jewellery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etc.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The box should not exceed maximum dimensions of 250mm x 250mm x 150mm and must be made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predominantly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from timber, although metal or plastic could be incorporated.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9365" y="6467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WOODEN BOX PROJECT – YEAR 9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006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WOODEN BOX PROJECT – YEAR 9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Screen Shot 2015-06-09 at 1.1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317"/>
            <a:ext cx="3707904" cy="3380736"/>
          </a:xfrm>
          <a:prstGeom prst="rect">
            <a:avLst/>
          </a:prstGeom>
        </p:spPr>
      </p:pic>
      <p:pic>
        <p:nvPicPr>
          <p:cNvPr id="6" name="Picture 5" descr="Screen Shot 2015-06-09 at 1.18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29" y="1268760"/>
            <a:ext cx="4202723" cy="3240360"/>
          </a:xfrm>
          <a:prstGeom prst="rect">
            <a:avLst/>
          </a:prstGeom>
        </p:spPr>
      </p:pic>
      <p:pic>
        <p:nvPicPr>
          <p:cNvPr id="7" name="Picture 6" descr="Screen Shot 2015-06-09 at 1.19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33056"/>
            <a:ext cx="2737174" cy="2564904"/>
          </a:xfrm>
          <a:prstGeom prst="rect">
            <a:avLst/>
          </a:prstGeom>
          <a:ln w="5715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5159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WOODEN BOX PROJECT – YEAR 9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Screen Shot 2015-06-09 at 1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2" y="1196752"/>
            <a:ext cx="3756045" cy="374441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5-06-16 at 8.55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3779912" cy="369706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5-06-16 at 8.56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64" y="4365104"/>
            <a:ext cx="3483033" cy="24928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741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" y="0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WOODEN BOX PROJECT – YEAR 9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 descr="Screen Shot 2015-06-16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4211960" cy="307828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5-06-16 at 8.58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3097140" cy="29859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5-06-16 at 8.59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3168352" cy="288189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8798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WOODEN BOX PROJECT – YEAR 9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Screen Shot 2015-06-16 at 8.58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58" y="842728"/>
            <a:ext cx="3280641" cy="3090328"/>
          </a:xfrm>
          <a:prstGeom prst="rect">
            <a:avLst/>
          </a:prstGeom>
        </p:spPr>
      </p:pic>
      <p:pic>
        <p:nvPicPr>
          <p:cNvPr id="4" name="Picture 3" descr="Screen Shot 2015-06-16 at 9.01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" y="1268760"/>
            <a:ext cx="2716174" cy="317610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5-06-16 at 8.58.1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852936"/>
            <a:ext cx="3131244" cy="34290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059629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WOODEN BOX PROJECT – YEAR 9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Screen Shot 2015-06-16 at 8.57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566284" cy="201723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 descr="Screen Shot 2015-06-16 at 9.08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36" y="1124744"/>
            <a:ext cx="2284064" cy="244512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5-06-16 at 9.07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37939"/>
            <a:ext cx="3705327" cy="35200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5-06-16 at 9.08.0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90522"/>
            <a:ext cx="3275856" cy="326747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9150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88</Words>
  <Application>Microsoft Macintosh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WOODEN BOX PROJECT – YEAR 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designfrog</dc:creator>
  <cp:lastModifiedBy>John Wollaston</cp:lastModifiedBy>
  <cp:revision>8</cp:revision>
  <dcterms:created xsi:type="dcterms:W3CDTF">2012-09-28T08:29:23Z</dcterms:created>
  <dcterms:modified xsi:type="dcterms:W3CDTF">2015-06-16T01:09:29Z</dcterms:modified>
</cp:coreProperties>
</file>